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0" Type="http://schemas.openxmlformats.org/officeDocument/2006/relationships/image" Target="../media/image9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7.png"/><Relationship Id="rId10" Type="http://schemas.openxmlformats.org/officeDocument/2006/relationships/image" Target="../media/image10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9" Type="http://schemas.openxmlformats.org/officeDocument/2006/relationships/image" Target="../media/image116.png"/><Relationship Id="rId10" Type="http://schemas.openxmlformats.org/officeDocument/2006/relationships/image" Target="../media/image11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Relationship Id="rId10" Type="http://schemas.openxmlformats.org/officeDocument/2006/relationships/image" Target="../media/image12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Relationship Id="rId8" Type="http://schemas.openxmlformats.org/officeDocument/2006/relationships/image" Target="../media/image133.png"/><Relationship Id="rId9" Type="http://schemas.openxmlformats.org/officeDocument/2006/relationships/image" Target="../media/image134.png"/><Relationship Id="rId10" Type="http://schemas.openxmlformats.org/officeDocument/2006/relationships/image" Target="../media/image13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Relationship Id="rId8" Type="http://schemas.openxmlformats.org/officeDocument/2006/relationships/image" Target="../media/image14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Relationship Id="rId7" Type="http://schemas.openxmlformats.org/officeDocument/2006/relationships/image" Target="../media/image148.png"/><Relationship Id="rId8" Type="http://schemas.openxmlformats.org/officeDocument/2006/relationships/image" Target="../media/image149.png"/><Relationship Id="rId9" Type="http://schemas.openxmlformats.org/officeDocument/2006/relationships/image" Target="../media/image150.png"/><Relationship Id="rId10" Type="http://schemas.openxmlformats.org/officeDocument/2006/relationships/image" Target="../media/image15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Relationship Id="rId6" Type="http://schemas.openxmlformats.org/officeDocument/2006/relationships/image" Target="../media/image156.png"/><Relationship Id="rId7" Type="http://schemas.openxmlformats.org/officeDocument/2006/relationships/image" Target="../media/image157.png"/><Relationship Id="rId8" Type="http://schemas.openxmlformats.org/officeDocument/2006/relationships/image" Target="../media/image158.png"/><Relationship Id="rId9" Type="http://schemas.openxmlformats.org/officeDocument/2006/relationships/image" Target="../media/image159.png"/><Relationship Id="rId10" Type="http://schemas.openxmlformats.org/officeDocument/2006/relationships/image" Target="../media/image16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Relationship Id="rId7" Type="http://schemas.openxmlformats.org/officeDocument/2006/relationships/image" Target="../media/image166.png"/><Relationship Id="rId8" Type="http://schemas.openxmlformats.org/officeDocument/2006/relationships/image" Target="../media/image167.png"/><Relationship Id="rId9" Type="http://schemas.openxmlformats.org/officeDocument/2006/relationships/image" Target="../media/image168.png"/><Relationship Id="rId10" Type="http://schemas.openxmlformats.org/officeDocument/2006/relationships/image" Target="../media/image169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75.png"/><Relationship Id="rId8" Type="http://schemas.openxmlformats.org/officeDocument/2006/relationships/image" Target="../media/image176.png"/><Relationship Id="rId9" Type="http://schemas.openxmlformats.org/officeDocument/2006/relationships/image" Target="../media/image177.png"/><Relationship Id="rId10" Type="http://schemas.openxmlformats.org/officeDocument/2006/relationships/image" Target="../media/image17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Relationship Id="rId16" Type="http://schemas.openxmlformats.org/officeDocument/2006/relationships/image" Target="../media/image24.png"/><Relationship Id="rId17" Type="http://schemas.openxmlformats.org/officeDocument/2006/relationships/image" Target="../media/image25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20" Type="http://schemas.openxmlformats.org/officeDocument/2006/relationships/image" Target="../media/image28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Relationship Id="rId7" Type="http://schemas.openxmlformats.org/officeDocument/2006/relationships/image" Target="../media/image184.png"/><Relationship Id="rId8" Type="http://schemas.openxmlformats.org/officeDocument/2006/relationships/image" Target="../media/image185.png"/><Relationship Id="rId9" Type="http://schemas.openxmlformats.org/officeDocument/2006/relationships/image" Target="../media/image186.png"/><Relationship Id="rId10" Type="http://schemas.openxmlformats.org/officeDocument/2006/relationships/image" Target="../media/image187.png"/><Relationship Id="rId11" Type="http://schemas.openxmlformats.org/officeDocument/2006/relationships/image" Target="../media/image188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9.png"/><Relationship Id="rId3" Type="http://schemas.openxmlformats.org/officeDocument/2006/relationships/image" Target="../media/image190.png"/><Relationship Id="rId4" Type="http://schemas.openxmlformats.org/officeDocument/2006/relationships/image" Target="../media/image191.png"/><Relationship Id="rId5" Type="http://schemas.openxmlformats.org/officeDocument/2006/relationships/image" Target="../media/image192.png"/><Relationship Id="rId6" Type="http://schemas.openxmlformats.org/officeDocument/2006/relationships/image" Target="../media/image193.png"/><Relationship Id="rId7" Type="http://schemas.openxmlformats.org/officeDocument/2006/relationships/image" Target="../media/image194.png"/><Relationship Id="rId8" Type="http://schemas.openxmlformats.org/officeDocument/2006/relationships/image" Target="../media/image195.png"/><Relationship Id="rId9" Type="http://schemas.openxmlformats.org/officeDocument/2006/relationships/image" Target="../media/image196.png"/><Relationship Id="rId10" Type="http://schemas.openxmlformats.org/officeDocument/2006/relationships/image" Target="../media/image197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8.png"/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3.png"/><Relationship Id="rId8" Type="http://schemas.openxmlformats.org/officeDocument/2006/relationships/image" Target="../media/image204.png"/><Relationship Id="rId9" Type="http://schemas.openxmlformats.org/officeDocument/2006/relationships/image" Target="../media/image205.png"/><Relationship Id="rId10" Type="http://schemas.openxmlformats.org/officeDocument/2006/relationships/image" Target="../media/image206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7.png"/><Relationship Id="rId3" Type="http://schemas.openxmlformats.org/officeDocument/2006/relationships/image" Target="../media/image208.png"/><Relationship Id="rId4" Type="http://schemas.openxmlformats.org/officeDocument/2006/relationships/image" Target="../media/image209.png"/><Relationship Id="rId5" Type="http://schemas.openxmlformats.org/officeDocument/2006/relationships/image" Target="../media/image210.png"/><Relationship Id="rId6" Type="http://schemas.openxmlformats.org/officeDocument/2006/relationships/image" Target="../media/image211.png"/><Relationship Id="rId7" Type="http://schemas.openxmlformats.org/officeDocument/2006/relationships/image" Target="../media/image212.png"/><Relationship Id="rId8" Type="http://schemas.openxmlformats.org/officeDocument/2006/relationships/image" Target="../media/image213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4.png"/><Relationship Id="rId3" Type="http://schemas.openxmlformats.org/officeDocument/2006/relationships/image" Target="../media/image215.png"/><Relationship Id="rId4" Type="http://schemas.openxmlformats.org/officeDocument/2006/relationships/image" Target="../media/image216.png"/><Relationship Id="rId5" Type="http://schemas.openxmlformats.org/officeDocument/2006/relationships/image" Target="../media/image217.png"/><Relationship Id="rId6" Type="http://schemas.openxmlformats.org/officeDocument/2006/relationships/image" Target="../media/image218.png"/><Relationship Id="rId7" Type="http://schemas.openxmlformats.org/officeDocument/2006/relationships/image" Target="../media/image219.png"/><Relationship Id="rId8" Type="http://schemas.openxmlformats.org/officeDocument/2006/relationships/image" Target="../media/image220.png"/><Relationship Id="rId9" Type="http://schemas.openxmlformats.org/officeDocument/2006/relationships/image" Target="../media/image221.png"/><Relationship Id="rId10" Type="http://schemas.openxmlformats.org/officeDocument/2006/relationships/image" Target="../media/image222.png"/><Relationship Id="rId11" Type="http://schemas.openxmlformats.org/officeDocument/2006/relationships/image" Target="../media/image223.png"/><Relationship Id="rId12" Type="http://schemas.openxmlformats.org/officeDocument/2006/relationships/image" Target="../media/image224.png"/><Relationship Id="rId13" Type="http://schemas.openxmlformats.org/officeDocument/2006/relationships/image" Target="../media/image225.png"/><Relationship Id="rId14" Type="http://schemas.openxmlformats.org/officeDocument/2006/relationships/image" Target="../media/image226.png"/><Relationship Id="rId15" Type="http://schemas.openxmlformats.org/officeDocument/2006/relationships/image" Target="../media/image227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8.png"/><Relationship Id="rId3" Type="http://schemas.openxmlformats.org/officeDocument/2006/relationships/image" Target="../media/image229.png"/><Relationship Id="rId4" Type="http://schemas.openxmlformats.org/officeDocument/2006/relationships/image" Target="../media/image230.png"/><Relationship Id="rId5" Type="http://schemas.openxmlformats.org/officeDocument/2006/relationships/image" Target="../media/image231.png"/><Relationship Id="rId6" Type="http://schemas.openxmlformats.org/officeDocument/2006/relationships/image" Target="../media/image232.png"/><Relationship Id="rId7" Type="http://schemas.openxmlformats.org/officeDocument/2006/relationships/image" Target="../media/image233.png"/><Relationship Id="rId8" Type="http://schemas.openxmlformats.org/officeDocument/2006/relationships/image" Target="../media/image234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5.png"/><Relationship Id="rId3" Type="http://schemas.openxmlformats.org/officeDocument/2006/relationships/image" Target="../media/image236.png"/><Relationship Id="rId4" Type="http://schemas.openxmlformats.org/officeDocument/2006/relationships/image" Target="../media/image237.png"/><Relationship Id="rId5" Type="http://schemas.openxmlformats.org/officeDocument/2006/relationships/image" Target="../media/image238.png"/><Relationship Id="rId6" Type="http://schemas.openxmlformats.org/officeDocument/2006/relationships/image" Target="../media/image239.png"/><Relationship Id="rId7" Type="http://schemas.openxmlformats.org/officeDocument/2006/relationships/image" Target="../media/image240.png"/><Relationship Id="rId8" Type="http://schemas.openxmlformats.org/officeDocument/2006/relationships/image" Target="../media/image241.png"/><Relationship Id="rId9" Type="http://schemas.openxmlformats.org/officeDocument/2006/relationships/image" Target="../media/image242.png"/><Relationship Id="rId10" Type="http://schemas.openxmlformats.org/officeDocument/2006/relationships/image" Target="../media/image243.png"/><Relationship Id="rId11" Type="http://schemas.openxmlformats.org/officeDocument/2006/relationships/image" Target="../media/image24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1" Type="http://schemas.openxmlformats.org/officeDocument/2006/relationships/image" Target="../media/image9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7682" y="7963436"/>
            <a:ext cx="2012909" cy="191978"/>
            <a:chOff x="-557682" y="7963436"/>
            <a:chExt cx="2012909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557682" y="7963436"/>
              <a:ext cx="2012909" cy="191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229481" y="795928"/>
            <a:ext cx="26534947" cy="752119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553197" y="3596682"/>
            <a:ext cx="21502823" cy="75457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42746" y="2132538"/>
            <a:ext cx="6344026" cy="191978"/>
            <a:chOff x="12142746" y="2132538"/>
            <a:chExt cx="6344026" cy="19197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42746" y="2132538"/>
              <a:ext cx="6344026" cy="1919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47619" y="-1551872"/>
            <a:ext cx="5585291" cy="5531113"/>
            <a:chOff x="-1047619" y="-1551872"/>
            <a:chExt cx="5585291" cy="55311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047619" y="-1551872"/>
              <a:ext cx="5585291" cy="55311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66451" y="6609524"/>
            <a:ext cx="4820322" cy="4773565"/>
            <a:chOff x="13666451" y="6609524"/>
            <a:chExt cx="4820322" cy="477356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66451" y="6609524"/>
              <a:ext cx="4820322" cy="47735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12898" y="2768812"/>
            <a:ext cx="3591960" cy="3557118"/>
            <a:chOff x="4512898" y="2768812"/>
            <a:chExt cx="3591960" cy="35571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12898" y="276881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6075" y="3826861"/>
            <a:ext cx="2359763" cy="2359763"/>
            <a:chOff x="1266075" y="3826861"/>
            <a:chExt cx="2359763" cy="235976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6075" y="3826861"/>
              <a:ext cx="2359763" cy="23597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277516" y="1033527"/>
            <a:ext cx="4258895" cy="4258895"/>
            <a:chOff x="2277516" y="1033527"/>
            <a:chExt cx="4258895" cy="425889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2700000">
              <a:off x="2277516" y="1033527"/>
              <a:ext cx="4258895" cy="42588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42661" y="423692"/>
            <a:ext cx="4988262" cy="5428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04989" y="134850"/>
            <a:ext cx="1013212" cy="12263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714286"/>
            <a:ext cx="11363081" cy="6789441"/>
            <a:chOff x="0" y="1714286"/>
            <a:chExt cx="11363081" cy="67894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714286"/>
              <a:ext cx="11363081" cy="678944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719060" y="5365041"/>
            <a:ext cx="6551076" cy="14402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48413" y="4728054"/>
            <a:ext cx="6530298" cy="587700"/>
            <a:chOff x="11448413" y="4728054"/>
            <a:chExt cx="6530298" cy="5877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17762" y="4553391"/>
              <a:ext cx="2811292" cy="1127835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1448413" y="4944218"/>
              <a:ext cx="160149" cy="160149"/>
              <a:chOff x="11448413" y="4944218"/>
              <a:chExt cx="160149" cy="16014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448413" y="4944218"/>
                <a:ext cx="160149" cy="160149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38024" y="2522410"/>
            <a:ext cx="2914183" cy="278048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42661" y="423692"/>
            <a:ext cx="4988262" cy="5428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04989" y="134850"/>
            <a:ext cx="1013212" cy="12263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164" y="1619048"/>
            <a:ext cx="11057573" cy="6606900"/>
            <a:chOff x="43164" y="1619048"/>
            <a:chExt cx="11057573" cy="66069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164" y="1619048"/>
              <a:ext cx="11057573" cy="660690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765717" y="4760193"/>
            <a:ext cx="5591971" cy="196986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520273" y="4218443"/>
            <a:ext cx="6530298" cy="587700"/>
            <a:chOff x="11520273" y="4218443"/>
            <a:chExt cx="6530298" cy="5877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89622" y="4043780"/>
              <a:ext cx="2811292" cy="1127835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1520273" y="4434608"/>
              <a:ext cx="160149" cy="160149"/>
              <a:chOff x="11520273" y="4434608"/>
              <a:chExt cx="160149" cy="16014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520273" y="4434608"/>
                <a:ext cx="160149" cy="160149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686075" y="2002538"/>
            <a:ext cx="2914183" cy="278048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42661" y="423692"/>
            <a:ext cx="4988262" cy="5428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04989" y="134850"/>
            <a:ext cx="1013212" cy="12263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619048"/>
            <a:ext cx="11442099" cy="6836654"/>
            <a:chOff x="0" y="1619048"/>
            <a:chExt cx="11442099" cy="68366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619048"/>
              <a:ext cx="11442099" cy="683665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52383" y="4475964"/>
            <a:ext cx="6147933" cy="34811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611032" y="3934223"/>
            <a:ext cx="6530318" cy="580785"/>
            <a:chOff x="11611032" y="3934223"/>
            <a:chExt cx="6530318" cy="5807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70771" y="3766922"/>
              <a:ext cx="3624235" cy="1142187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1611032" y="4150388"/>
              <a:ext cx="160149" cy="160149"/>
              <a:chOff x="11611032" y="4150388"/>
              <a:chExt cx="160149" cy="16014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611032" y="4150388"/>
                <a:ext cx="160149" cy="160149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849239" y="1718318"/>
            <a:ext cx="4009554" cy="278048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42661" y="423692"/>
            <a:ext cx="4988262" cy="5428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04989" y="134850"/>
            <a:ext cx="1013212" cy="122630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18060" y="2475852"/>
            <a:ext cx="4172698" cy="172507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74955" y="4364107"/>
            <a:ext cx="9629286" cy="30290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033635" y="3917599"/>
            <a:ext cx="6530298" cy="587700"/>
            <a:chOff x="7033635" y="3917599"/>
            <a:chExt cx="6530298" cy="5877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02984" y="3750298"/>
              <a:ext cx="2728701" cy="11121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7033635" y="4133764"/>
              <a:ext cx="160149" cy="160149"/>
              <a:chOff x="7033635" y="4133764"/>
              <a:chExt cx="160149" cy="16014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033635" y="4133764"/>
                <a:ext cx="160149" cy="160149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438774" y="515335"/>
            <a:ext cx="4378793" cy="9255044"/>
            <a:chOff x="438774" y="515335"/>
            <a:chExt cx="4378793" cy="92550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8774" y="515335"/>
              <a:ext cx="4378793" cy="92550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5714" y="1809524"/>
            <a:ext cx="10767201" cy="6174466"/>
            <a:chOff x="285714" y="1809524"/>
            <a:chExt cx="10767201" cy="61744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5714" y="1809524"/>
              <a:ext cx="10767201" cy="61744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42661" y="423692"/>
            <a:ext cx="4988262" cy="5428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04989" y="134850"/>
            <a:ext cx="1013212" cy="12263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81479" y="4079679"/>
            <a:ext cx="6169047" cy="55995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329797" y="3633172"/>
            <a:ext cx="6530298" cy="587700"/>
            <a:chOff x="11329797" y="3633172"/>
            <a:chExt cx="6530298" cy="5877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91194" y="3465871"/>
              <a:ext cx="4997863" cy="111213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1329797" y="3849336"/>
              <a:ext cx="160149" cy="160149"/>
              <a:chOff x="11329797" y="3849336"/>
              <a:chExt cx="160149" cy="16014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329797" y="3849336"/>
                <a:ext cx="160149" cy="160149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543808" y="1030928"/>
            <a:ext cx="6060463" cy="297045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52539" y="1433851"/>
            <a:ext cx="6265400" cy="581019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08120" y="4785863"/>
            <a:ext cx="14595395" cy="223721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55517" y="6476927"/>
            <a:ext cx="10442626" cy="15930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66667" y="-1273641"/>
            <a:ext cx="4883301" cy="4835933"/>
            <a:chOff x="1466667" y="-1273641"/>
            <a:chExt cx="4883301" cy="48359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6667" y="-1273641"/>
              <a:ext cx="4883301" cy="48359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75296" y="7034297"/>
            <a:ext cx="3902974" cy="3971928"/>
            <a:chOff x="-1875296" y="7034297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-1875296" y="7034297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32166" y="7617758"/>
            <a:ext cx="3708387" cy="3672416"/>
            <a:chOff x="15132166" y="7617758"/>
            <a:chExt cx="3708387" cy="36724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32166" y="7617758"/>
              <a:ext cx="3708387" cy="36724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52461" y="423692"/>
            <a:ext cx="4968671" cy="5428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05103" y="125419"/>
            <a:ext cx="1010413" cy="12385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645938"/>
            <a:ext cx="11566456" cy="6910958"/>
            <a:chOff x="0" y="1645938"/>
            <a:chExt cx="11566456" cy="69109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645938"/>
              <a:ext cx="11566456" cy="691095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26155" y="5120526"/>
            <a:ext cx="5894438" cy="9106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590471" y="4578780"/>
            <a:ext cx="6530298" cy="587700"/>
            <a:chOff x="11590471" y="4578780"/>
            <a:chExt cx="6530298" cy="5877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48515" y="4404116"/>
              <a:ext cx="3090644" cy="1144158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1590471" y="4794944"/>
              <a:ext cx="160149" cy="160149"/>
              <a:chOff x="11590471" y="4794944"/>
              <a:chExt cx="160149" cy="16014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590471" y="4794944"/>
                <a:ext cx="160149" cy="160149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551147" y="2679784"/>
            <a:ext cx="4148973" cy="16987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42661" y="423692"/>
            <a:ext cx="4988262" cy="5428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04989" y="134850"/>
            <a:ext cx="1013212" cy="12263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619048"/>
            <a:ext cx="11578909" cy="6903925"/>
            <a:chOff x="0" y="1619048"/>
            <a:chExt cx="11578909" cy="690392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619048"/>
              <a:ext cx="11578909" cy="690392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13380" y="1753132"/>
            <a:ext cx="4148973" cy="240326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37431" y="4565136"/>
            <a:ext cx="5451924" cy="196986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896756" y="4118629"/>
            <a:ext cx="6530298" cy="587700"/>
            <a:chOff x="11896756" y="4118629"/>
            <a:chExt cx="6530298" cy="5877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54800" y="3943966"/>
              <a:ext cx="3090644" cy="1144158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1896756" y="4334793"/>
              <a:ext cx="160149" cy="160149"/>
              <a:chOff x="11896756" y="4334793"/>
              <a:chExt cx="160149" cy="16014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896756" y="4334793"/>
                <a:ext cx="160149" cy="16014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52461" y="423692"/>
            <a:ext cx="4968671" cy="5428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05103" y="125419"/>
            <a:ext cx="1010413" cy="123856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27585" y="2232892"/>
            <a:ext cx="4585878" cy="204981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02593" y="4188679"/>
            <a:ext cx="7123476" cy="2499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65567" y="3742175"/>
            <a:ext cx="6530298" cy="587700"/>
            <a:chOff x="7265567" y="3742175"/>
            <a:chExt cx="6530298" cy="5877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15231" y="3567512"/>
              <a:ext cx="3886844" cy="1139549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7265567" y="3958340"/>
              <a:ext cx="160149" cy="160149"/>
              <a:chOff x="7265567" y="3958340"/>
              <a:chExt cx="160149" cy="16014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265567" y="3958340"/>
                <a:ext cx="160149" cy="160149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792435" y="469518"/>
            <a:ext cx="4332146" cy="9156450"/>
            <a:chOff x="792435" y="469518"/>
            <a:chExt cx="4332146" cy="91564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2435" y="469518"/>
              <a:ext cx="4332146" cy="91564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52461" y="423692"/>
            <a:ext cx="4968671" cy="5428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05103" y="125419"/>
            <a:ext cx="1010413" cy="12385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714286"/>
            <a:ext cx="11114576" cy="6640959"/>
            <a:chOff x="0" y="1714286"/>
            <a:chExt cx="11114576" cy="664095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714286"/>
              <a:ext cx="11114576" cy="664095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216479" y="5091545"/>
            <a:ext cx="5873952" cy="14402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876481" y="4645038"/>
            <a:ext cx="6530298" cy="587700"/>
            <a:chOff x="11876481" y="4645038"/>
            <a:chExt cx="6530298" cy="5877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37459" y="4470375"/>
              <a:ext cx="3787749" cy="1146254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1876481" y="4861203"/>
              <a:ext cx="160149" cy="160149"/>
              <a:chOff x="11876481" y="4861203"/>
              <a:chExt cx="160149" cy="16014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876481" y="4861203"/>
                <a:ext cx="160149" cy="160149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617527" y="3085896"/>
            <a:ext cx="4585878" cy="208481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2195397"/>
            <a:ext cx="1432688" cy="191978"/>
            <a:chOff x="16986360" y="2195397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64578" y="149473"/>
            <a:ext cx="18404117" cy="51904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8573" y="3933182"/>
            <a:ext cx="2588258" cy="326500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01589" y="3933182"/>
            <a:ext cx="2604163" cy="326500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42822" y="4966917"/>
            <a:ext cx="4392018" cy="99601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80088" y="5621678"/>
            <a:ext cx="3696049" cy="11176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62993" y="4966917"/>
            <a:ext cx="2729503" cy="9901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827311" y="6820582"/>
            <a:ext cx="3911298" cy="3873359"/>
            <a:chOff x="14827311" y="6820582"/>
            <a:chExt cx="3911298" cy="38733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27311" y="6820582"/>
              <a:ext cx="3911298" cy="3873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00196" y="-982225"/>
            <a:ext cx="4279052" cy="4237545"/>
            <a:chOff x="-600196" y="-982225"/>
            <a:chExt cx="4279052" cy="42375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09088" y="5621678"/>
            <a:ext cx="2985544" cy="111767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88573" y="6129908"/>
            <a:ext cx="2597801" cy="326500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01589" y="6129908"/>
            <a:ext cx="2623258" cy="326500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49822" y="7163641"/>
            <a:ext cx="2697856" cy="99012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882488" y="7818402"/>
            <a:ext cx="3308973" cy="111901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683514" y="7164814"/>
            <a:ext cx="1994660" cy="97274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703754" y="7818402"/>
            <a:ext cx="4038402" cy="71873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159528" y="5415690"/>
            <a:ext cx="2599925" cy="325718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827203" y="6355822"/>
            <a:ext cx="1221703" cy="116622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871040" y="7019916"/>
            <a:ext cx="903430" cy="86953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52461" y="423692"/>
            <a:ext cx="4968671" cy="5428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05103" y="125419"/>
            <a:ext cx="1010413" cy="12385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02388" y="787008"/>
            <a:ext cx="4269351" cy="9023728"/>
            <a:chOff x="1202388" y="787008"/>
            <a:chExt cx="4269351" cy="90237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2388" y="787008"/>
              <a:ext cx="4269351" cy="902372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12050" y="5282774"/>
            <a:ext cx="6458771" cy="14402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974049" y="4836268"/>
            <a:ext cx="6530298" cy="587700"/>
            <a:chOff x="6974049" y="4836268"/>
            <a:chExt cx="6530298" cy="5877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35027" y="4661604"/>
              <a:ext cx="3787749" cy="1146254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6974049" y="5052432"/>
              <a:ext cx="160149" cy="160149"/>
              <a:chOff x="6974049" y="5052432"/>
              <a:chExt cx="160149" cy="16014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974049" y="5052432"/>
                <a:ext cx="160149" cy="160149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85801" y="3295705"/>
            <a:ext cx="4585878" cy="204981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719596" y="645424"/>
            <a:ext cx="9310732" cy="1637999"/>
            <a:chOff x="5719596" y="645424"/>
            <a:chExt cx="9310732" cy="163799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19596" y="645424"/>
              <a:ext cx="9310732" cy="16379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52461" y="423692"/>
            <a:ext cx="4968671" cy="5428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05103" y="125419"/>
            <a:ext cx="1010413" cy="123856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40412" y="3041315"/>
            <a:ext cx="4585878" cy="204981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297193" y="5096031"/>
            <a:ext cx="4818105" cy="14402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957551" y="4649520"/>
            <a:ext cx="6530298" cy="587700"/>
            <a:chOff x="11957551" y="4649520"/>
            <a:chExt cx="6530298" cy="5877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18529" y="4474857"/>
              <a:ext cx="4605330" cy="1139549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1957551" y="4865685"/>
              <a:ext cx="160149" cy="160149"/>
              <a:chOff x="11957551" y="4865685"/>
              <a:chExt cx="160149" cy="16014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957551" y="4865685"/>
                <a:ext cx="160149" cy="160149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0" y="1619048"/>
            <a:ext cx="11727088" cy="7006935"/>
            <a:chOff x="0" y="1619048"/>
            <a:chExt cx="11727088" cy="700693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1619048"/>
              <a:ext cx="11727088" cy="70069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52461" y="423692"/>
            <a:ext cx="4968671" cy="5428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05103" y="125419"/>
            <a:ext cx="1010413" cy="123856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28506" y="3164701"/>
            <a:ext cx="4332719" cy="196985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97248" y="5234045"/>
            <a:ext cx="5750657" cy="14402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69217" y="4581793"/>
            <a:ext cx="6530298" cy="587700"/>
            <a:chOff x="11869217" y="4581793"/>
            <a:chExt cx="6530298" cy="5877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30195" y="4407129"/>
              <a:ext cx="4605330" cy="1139549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1869217" y="4797957"/>
              <a:ext cx="160149" cy="160149"/>
              <a:chOff x="11869217" y="4797957"/>
              <a:chExt cx="160149" cy="16014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869217" y="4797957"/>
                <a:ext cx="160149" cy="160149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0" y="1619048"/>
            <a:ext cx="11805332" cy="7058858"/>
            <a:chOff x="0" y="1619048"/>
            <a:chExt cx="11805332" cy="705885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1619048"/>
              <a:ext cx="11805332" cy="70588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2298" y="6476927"/>
            <a:ext cx="5766216" cy="102309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0754" y="1437984"/>
            <a:ext cx="4693314" cy="579779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3815" y="4613558"/>
            <a:ext cx="4266710" cy="25615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02230" y="-877556"/>
            <a:ext cx="3902974" cy="3971928"/>
            <a:chOff x="15502230" y="-877556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15502230" y="-877556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6357" y="3274243"/>
            <a:ext cx="3333313" cy="19742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98594" y="370968"/>
            <a:ext cx="5078442" cy="64724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05103" y="125419"/>
            <a:ext cx="1020232" cy="123856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66488" y="1678088"/>
            <a:ext cx="8378277" cy="17690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67774" y="1103524"/>
            <a:ext cx="6530321" cy="527985"/>
            <a:chOff x="9367774" y="1103524"/>
            <a:chExt cx="6530321" cy="5279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39060" y="951432"/>
              <a:ext cx="3599959" cy="102006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367774" y="1319692"/>
              <a:ext cx="160149" cy="160149"/>
              <a:chOff x="9367774" y="1319692"/>
              <a:chExt cx="160149" cy="16014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367774" y="1319692"/>
                <a:ext cx="160149" cy="160149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68012" y="4005640"/>
            <a:ext cx="8246896" cy="179217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367774" y="3431086"/>
            <a:ext cx="6530321" cy="533291"/>
            <a:chOff x="9367774" y="3431086"/>
            <a:chExt cx="6530321" cy="53329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37537" y="3272384"/>
              <a:ext cx="3970778" cy="103532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9367774" y="3647250"/>
              <a:ext cx="160149" cy="160149"/>
              <a:chOff x="9367774" y="3647250"/>
              <a:chExt cx="160149" cy="16014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367774" y="3647250"/>
                <a:ext cx="160149" cy="160149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668012" y="6314145"/>
            <a:ext cx="8234181" cy="274079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367774" y="5739590"/>
            <a:ext cx="6530321" cy="527985"/>
            <a:chOff x="9367774" y="5739590"/>
            <a:chExt cx="6530321" cy="5279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30679" y="5587498"/>
              <a:ext cx="4566806" cy="1021968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9367774" y="5955752"/>
              <a:ext cx="160149" cy="160149"/>
              <a:chOff x="9367774" y="5955752"/>
              <a:chExt cx="160149" cy="160149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367774" y="5955752"/>
                <a:ext cx="160149" cy="16014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5632" y="6360289"/>
            <a:ext cx="1290426" cy="123847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0754" y="1437287"/>
            <a:ext cx="4651561" cy="579987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8444" y="4587558"/>
            <a:ext cx="2683224" cy="26216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02230" y="-877556"/>
            <a:ext cx="3902974" cy="3971928"/>
            <a:chOff x="15502230" y="-877556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15502230" y="-877556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68073" y="8290746"/>
            <a:ext cx="2147094" cy="191978"/>
            <a:chOff x="17068073" y="8290746"/>
            <a:chExt cx="2147094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68073" y="8290746"/>
              <a:ext cx="2147094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9165" y="2132538"/>
            <a:ext cx="6123451" cy="191978"/>
            <a:chOff x="-159165" y="2132538"/>
            <a:chExt cx="6123451" cy="191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59165" y="2132538"/>
              <a:ext cx="6123451" cy="19197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4053" y="641520"/>
            <a:ext cx="11255762" cy="105997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201487" y="-793619"/>
            <a:ext cx="5013680" cy="4965048"/>
            <a:chOff x="14201487" y="-793619"/>
            <a:chExt cx="5013680" cy="49650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01487" y="-793619"/>
              <a:ext cx="5013680" cy="49650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4762" y="6159972"/>
            <a:ext cx="3591960" cy="3557118"/>
            <a:chOff x="1504762" y="6159972"/>
            <a:chExt cx="3591960" cy="35571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4762" y="615997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490827" y="7194398"/>
            <a:ext cx="4258895" cy="4258895"/>
            <a:chOff x="-1490827" y="7194398"/>
            <a:chExt cx="4258895" cy="42588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700000">
              <a:off x="-1490827" y="7194398"/>
              <a:ext cx="4258895" cy="425889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282928" y="1283633"/>
            <a:ext cx="11050097" cy="128063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33512" y="8465055"/>
            <a:ext cx="6009943" cy="97365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46388" y="8063045"/>
            <a:ext cx="5988229" cy="82201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236022" y="2461029"/>
            <a:ext cx="4258895" cy="4258895"/>
            <a:chOff x="14236022" y="2461029"/>
            <a:chExt cx="4258895" cy="42588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2700000">
              <a:off x="14236022" y="2461029"/>
              <a:ext cx="4258895" cy="42588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86747" y="-1286436"/>
            <a:ext cx="4461240" cy="4417966"/>
            <a:chOff x="5686747" y="-1286436"/>
            <a:chExt cx="4461240" cy="44179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6747" y="-1286436"/>
              <a:ext cx="4461240" cy="44179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01071" y="6888297"/>
            <a:ext cx="4182908" cy="4182908"/>
            <a:chOff x="-901071" y="6888297"/>
            <a:chExt cx="4182908" cy="4182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901071" y="6888297"/>
              <a:ext cx="4182908" cy="41829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72602" y="5957321"/>
            <a:ext cx="3452527" cy="3419037"/>
            <a:chOff x="1972602" y="5957321"/>
            <a:chExt cx="3452527" cy="34190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2602" y="5957321"/>
              <a:ext cx="3452527" cy="34190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52539" y="1433851"/>
            <a:ext cx="6248324" cy="581019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60463" y="4609501"/>
            <a:ext cx="15191300" cy="260212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66413" y="6476927"/>
            <a:ext cx="9020483" cy="15930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61596" y="3408891"/>
            <a:ext cx="4518151" cy="24515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75337" y="378321"/>
            <a:ext cx="3120357" cy="63825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854696" y="124984"/>
            <a:ext cx="1382624" cy="124104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08259" y="3179917"/>
            <a:ext cx="7326543" cy="17760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67774" y="2732095"/>
            <a:ext cx="6530321" cy="540634"/>
            <a:chOff x="9367774" y="2732095"/>
            <a:chExt cx="6530321" cy="54063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40203" y="2569070"/>
              <a:ext cx="2722874" cy="1050578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367774" y="2948264"/>
              <a:ext cx="160149" cy="160149"/>
              <a:chOff x="9367774" y="2948264"/>
              <a:chExt cx="160149" cy="16014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367774" y="2948264"/>
                <a:ext cx="160149" cy="160149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71059" y="5466526"/>
            <a:ext cx="7171419" cy="22602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367774" y="4891971"/>
            <a:ext cx="6530321" cy="540634"/>
            <a:chOff x="9367774" y="4891971"/>
            <a:chExt cx="6530321" cy="54063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34489" y="4632879"/>
              <a:ext cx="2030702" cy="1246902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9367774" y="5108133"/>
              <a:ext cx="160149" cy="160149"/>
              <a:chOff x="9367774" y="5108133"/>
              <a:chExt cx="160149" cy="16014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367774" y="5108133"/>
                <a:ext cx="160149" cy="16014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02230" y="-877556"/>
            <a:ext cx="3902974" cy="3971928"/>
            <a:chOff x="15502230" y="-877556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5502230" y="-877556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05727" y="6476927"/>
            <a:ext cx="6221112" cy="102499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0754" y="1433851"/>
            <a:ext cx="4659152" cy="581019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33815" y="4785863"/>
            <a:ext cx="6014376" cy="22372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30000" y="2425307"/>
            <a:ext cx="3578523" cy="240326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42661" y="423692"/>
            <a:ext cx="4988262" cy="5428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04989" y="134850"/>
            <a:ext cx="1013212" cy="122630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48526" y="4960774"/>
            <a:ext cx="5475028" cy="26057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020247" y="4525695"/>
            <a:ext cx="6530321" cy="587700"/>
            <a:chOff x="12020247" y="4525695"/>
            <a:chExt cx="6530321" cy="5877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89619" y="4351032"/>
              <a:ext cx="2372340" cy="11391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020247" y="4741863"/>
              <a:ext cx="160149" cy="160149"/>
              <a:chOff x="12020247" y="4741863"/>
              <a:chExt cx="160149" cy="16014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020247" y="4741863"/>
                <a:ext cx="160149" cy="160149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0" y="1809524"/>
            <a:ext cx="11633565" cy="6956152"/>
            <a:chOff x="0" y="1809524"/>
            <a:chExt cx="11633565" cy="695615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1809524"/>
              <a:ext cx="11633565" cy="69561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42661" y="423692"/>
            <a:ext cx="4988262" cy="5428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04989" y="134850"/>
            <a:ext cx="1013212" cy="12263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714286"/>
            <a:ext cx="11682835" cy="6980494"/>
            <a:chOff x="0" y="1714286"/>
            <a:chExt cx="11682835" cy="698049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714286"/>
              <a:ext cx="11682835" cy="698049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21681" y="1727676"/>
            <a:ext cx="3577019" cy="24382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97288" y="4225802"/>
            <a:ext cx="5993600" cy="40883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138181" y="3670862"/>
            <a:ext cx="6530298" cy="580785"/>
            <a:chOff x="12138181" y="3670862"/>
            <a:chExt cx="6530298" cy="58078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07531" y="3503560"/>
              <a:ext cx="2443883" cy="111213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2138181" y="3887026"/>
              <a:ext cx="160149" cy="160149"/>
              <a:chOff x="12138181" y="3887026"/>
              <a:chExt cx="160149" cy="16014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138181" y="3887026"/>
                <a:ext cx="160149" cy="16014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42661" y="423692"/>
            <a:ext cx="4988262" cy="5428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04989" y="134850"/>
            <a:ext cx="1013212" cy="12263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751632"/>
            <a:ext cx="11562752" cy="6908744"/>
            <a:chOff x="0" y="1751632"/>
            <a:chExt cx="11562752" cy="690874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751632"/>
              <a:ext cx="11562752" cy="690874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720979" y="2074734"/>
            <a:ext cx="3535335" cy="239438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91098" y="4843022"/>
            <a:ext cx="6133208" cy="26946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916527" y="4297448"/>
            <a:ext cx="6792783" cy="611322"/>
            <a:chOff x="11916527" y="4297448"/>
            <a:chExt cx="6792783" cy="61132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96707" y="4110503"/>
              <a:ext cx="2540923" cy="1189075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1916527" y="4522301"/>
              <a:ext cx="166586" cy="166586"/>
              <a:chOff x="11916527" y="4522301"/>
              <a:chExt cx="166586" cy="16658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916527" y="4522301"/>
                <a:ext cx="166586" cy="16658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42661" y="423692"/>
            <a:ext cx="4988262" cy="5428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04989" y="134850"/>
            <a:ext cx="1013212" cy="122630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49528" y="1971301"/>
            <a:ext cx="5934612" cy="172726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94012" y="3902269"/>
            <a:ext cx="6282856" cy="29864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79701" y="3406722"/>
            <a:ext cx="5602335" cy="504187"/>
            <a:chOff x="10879701" y="3406722"/>
            <a:chExt cx="5602335" cy="50418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10779" y="3263199"/>
              <a:ext cx="2322104" cy="954075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0879701" y="3592170"/>
              <a:ext cx="137391" cy="137391"/>
              <a:chOff x="10879701" y="3592170"/>
              <a:chExt cx="137391" cy="13739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879701" y="3592170"/>
                <a:ext cx="137391" cy="13739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4753602" y="791816"/>
            <a:ext cx="3962683" cy="8375552"/>
            <a:chOff x="4753602" y="791816"/>
            <a:chExt cx="3962683" cy="837555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53602" y="791816"/>
              <a:ext cx="3962683" cy="83755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7414" y="787008"/>
            <a:ext cx="3979600" cy="8411308"/>
            <a:chOff x="587414" y="787008"/>
            <a:chExt cx="3979600" cy="841130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7414" y="787008"/>
              <a:ext cx="3979600" cy="84113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2023-07-12T19:44:54Z</dcterms:created>
  <dcterms:modified xsi:type="dcterms:W3CDTF">2023-07-12T19:44:54Z</dcterms:modified>
</cp:coreProperties>
</file>